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2EA4-3154-4222-A530-7B0221143B62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CD894-EE9D-467F-B942-1BC8913BE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49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 is of a</a:t>
            </a:r>
            <a:r>
              <a:rPr lang="en-US" baseline="0" dirty="0" smtClean="0"/>
              <a:t> 19</a:t>
            </a:r>
            <a:r>
              <a:rPr lang="en-US" baseline="30000" dirty="0" smtClean="0"/>
              <a:t>th</a:t>
            </a:r>
            <a:r>
              <a:rPr lang="en-US" baseline="0" dirty="0" smtClean="0"/>
              <a:t> century chart which shows conversions from other measurement systems to the inch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CD894-EE9D-467F-B942-1BC8913BEB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 down what dimensional</a:t>
            </a:r>
            <a:r>
              <a:rPr lang="en-US" baseline="0" dirty="0" smtClean="0"/>
              <a:t> analysis means into “their words”</a:t>
            </a:r>
          </a:p>
          <a:p>
            <a:r>
              <a:rPr lang="en-US" baseline="0" dirty="0" smtClean="0"/>
              <a:t>Use notes to guide through mini 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CD894-EE9D-467F-B942-1BC8913BEB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scientific notation and have them practice a couple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CD894-EE9D-467F-B942-1BC8913BEB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2-4 from book scan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CD894-EE9D-467F-B942-1BC8913BEB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 one or 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CD894-EE9D-467F-B942-1BC8913BEB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is the normal constant rate of change</a:t>
            </a:r>
            <a:r>
              <a:rPr lang="en-US" baseline="0" dirty="0" smtClean="0"/>
              <a:t> straight line will fit graphed points, quadratic relationship follows a curved path which expands over time, inverse as one goes up the other goes </a:t>
            </a:r>
            <a:r>
              <a:rPr lang="en-US" baseline="0" smtClean="0"/>
              <a:t>down proportionally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CD894-EE9D-467F-B942-1BC8913BEB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597D-1822-47E0-B243-E97FE4EEBE10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AD78-B72E-4931-B6F5-8E2F79274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597D-1822-47E0-B243-E97FE4EEBE10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AD78-B72E-4931-B6F5-8E2F79274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597D-1822-47E0-B243-E97FE4EEBE10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AD78-B72E-4931-B6F5-8E2F79274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597D-1822-47E0-B243-E97FE4EEBE10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AD78-B72E-4931-B6F5-8E2F79274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597D-1822-47E0-B243-E97FE4EEBE10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AD78-B72E-4931-B6F5-8E2F79274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597D-1822-47E0-B243-E97FE4EEBE10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AD78-B72E-4931-B6F5-8E2F79274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597D-1822-47E0-B243-E97FE4EEBE10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AD78-B72E-4931-B6F5-8E2F79274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597D-1822-47E0-B243-E97FE4EEBE10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AD78-B72E-4931-B6F5-8E2F79274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597D-1822-47E0-B243-E97FE4EEBE10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AD78-B72E-4931-B6F5-8E2F79274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597D-1822-47E0-B243-E97FE4EEBE10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AD78-B72E-4931-B6F5-8E2F79274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597D-1822-47E0-B243-E97FE4EEBE10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9CAD78-B72E-4931-B6F5-8E2F79274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88597D-1822-47E0-B243-E97FE4EEBE10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9CAD78-B72E-4931-B6F5-8E2F792748F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Toolkit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Support System to Physics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Figs in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Addition/ Subtraction</a:t>
            </a:r>
          </a:p>
          <a:p>
            <a:pPr lvl="1"/>
            <a:r>
              <a:rPr lang="en-US" dirty="0" smtClean="0"/>
              <a:t>Least number of decimal places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Multiplication/Division</a:t>
            </a:r>
          </a:p>
          <a:p>
            <a:pPr lvl="1"/>
            <a:r>
              <a:rPr lang="en-US" dirty="0" smtClean="0"/>
              <a:t>Least number of significant </a:t>
            </a:r>
            <a:r>
              <a:rPr lang="en-US" dirty="0" smtClean="0"/>
              <a:t>figures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9530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answer cannot be more precise than the values used to evaluate it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Data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Excel Spreadsheet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Relationships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Friends</a:t>
            </a:r>
          </a:p>
          <a:p>
            <a:r>
              <a:rPr lang="en-US" dirty="0" smtClean="0"/>
              <a:t>Linear : y=</a:t>
            </a:r>
            <a:r>
              <a:rPr lang="en-US" dirty="0" err="1" smtClean="0"/>
              <a:t>mx+b</a:t>
            </a:r>
            <a:endParaRPr lang="en-US" dirty="0" smtClean="0"/>
          </a:p>
          <a:p>
            <a:r>
              <a:rPr lang="en-US" dirty="0" smtClean="0"/>
              <a:t>Quadratic : y=ax</a:t>
            </a:r>
            <a:r>
              <a:rPr lang="en-US" baseline="30000" dirty="0" smtClean="0"/>
              <a:t>2</a:t>
            </a:r>
            <a:r>
              <a:rPr lang="en-US" dirty="0" smtClean="0"/>
              <a:t>+bx+c</a:t>
            </a:r>
          </a:p>
          <a:p>
            <a:r>
              <a:rPr lang="en-US" dirty="0" smtClean="0"/>
              <a:t>Inverse: y=a/x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basic units of measure found in the natural world(read the United States)</a:t>
            </a:r>
          </a:p>
          <a:p>
            <a:pPr lvl="1"/>
            <a:r>
              <a:rPr lang="en-US" dirty="0" smtClean="0"/>
              <a:t>US system – based on self indulgent scientists</a:t>
            </a:r>
          </a:p>
          <a:p>
            <a:pPr lvl="1"/>
            <a:r>
              <a:rPr lang="en-US" dirty="0" smtClean="0"/>
              <a:t>Metric System – Based on the powers of 10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Units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2819400" cy="659352"/>
          </a:xfrm>
        </p:spPr>
        <p:txBody>
          <a:bodyPr/>
          <a:lstStyle/>
          <a:p>
            <a:r>
              <a:rPr lang="en-US" dirty="0" smtClean="0"/>
              <a:t>Length - 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276601" y="1828800"/>
            <a:ext cx="2819400" cy="654843"/>
          </a:xfrm>
        </p:spPr>
        <p:txBody>
          <a:bodyPr/>
          <a:lstStyle/>
          <a:p>
            <a:r>
              <a:rPr lang="en-US" dirty="0" smtClean="0"/>
              <a:t>Time - 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2743200" cy="38457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cm, mm, km</a:t>
            </a:r>
          </a:p>
          <a:p>
            <a:r>
              <a:rPr lang="en-US" sz="2000" dirty="0" smtClean="0"/>
              <a:t>Astrological units    – distance from earth to sun</a:t>
            </a:r>
          </a:p>
          <a:p>
            <a:r>
              <a:rPr lang="en-US" sz="2000" dirty="0" smtClean="0"/>
              <a:t>Light Year                   – distance traveled by light in a year</a:t>
            </a:r>
          </a:p>
          <a:p>
            <a:r>
              <a:rPr lang="en-US" sz="2000" dirty="0" smtClean="0"/>
              <a:t>Inches, feet (ungainly)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76601" y="2514600"/>
            <a:ext cx="2819400" cy="38457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Day, week, hour, year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1981200"/>
            <a:ext cx="152291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Mass - kg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2514600"/>
            <a:ext cx="2438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Pounds, Tons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We will stick with these base units throughout the year.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59436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three fundamental units L, T, M can be used to derive almost all measurements used in this class.</a:t>
            </a:r>
            <a:endParaRPr lang="en-US" dirty="0"/>
          </a:p>
        </p:txBody>
      </p:sp>
      <p:pic>
        <p:nvPicPr>
          <p:cNvPr id="14338" name="Picture 2" descr="http://upload.wikimedia.org/wikipedia/en/4/4f/Inch_conver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048000"/>
            <a:ext cx="32766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Units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Combinations of the fundamental units to more useful measurements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[Speed]</a:t>
            </a:r>
          </a:p>
          <a:p>
            <a:endParaRPr lang="en-US" dirty="0" smtClean="0"/>
          </a:p>
          <a:p>
            <a:r>
              <a:rPr lang="en-US" dirty="0" smtClean="0"/>
              <a:t>[Volume]</a:t>
            </a:r>
          </a:p>
          <a:p>
            <a:endParaRPr lang="en-US" dirty="0" smtClean="0"/>
          </a:p>
          <a:p>
            <a:r>
              <a:rPr lang="en-US" dirty="0" smtClean="0"/>
              <a:t>[Density]</a:t>
            </a:r>
          </a:p>
          <a:p>
            <a:endParaRPr lang="en-US" dirty="0" smtClean="0"/>
          </a:p>
          <a:p>
            <a:r>
              <a:rPr lang="en-US" dirty="0" smtClean="0"/>
              <a:t>[Acceleration]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drop an ball from a certain height and then change that height what happens to the time?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Error – the forgotten step-child of calculations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Accuracy </a:t>
            </a:r>
            <a:r>
              <a:rPr lang="en-US" dirty="0" err="1" smtClean="0"/>
              <a:t>vs</a:t>
            </a:r>
            <a:r>
              <a:rPr lang="en-US" dirty="0" smtClean="0"/>
              <a:t> Precision</a:t>
            </a:r>
          </a:p>
          <a:p>
            <a:pPr lvl="1"/>
            <a:r>
              <a:rPr lang="en-US" dirty="0" smtClean="0"/>
              <a:t>Accuracy – how well the results agree with the standard value; how close they were to the answer (in true field testing this is impossible to tell since the answer is unknown)</a:t>
            </a:r>
          </a:p>
          <a:p>
            <a:pPr lvl="1"/>
            <a:r>
              <a:rPr lang="en-US" dirty="0" smtClean="0"/>
              <a:t>Precision – how exact the measurements were to one another; great precision will look good on paper but without accuracy “I will award you no points and may god have mercy on your soul”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measurement you make is meaningless without the knowledge of its uncertainty</a:t>
            </a:r>
          </a:p>
          <a:p>
            <a:r>
              <a:rPr lang="en-US" dirty="0" smtClean="0"/>
              <a:t>A measure of the amount of error that is made when measuring an event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 prefix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Femto</a:t>
            </a:r>
            <a:r>
              <a:rPr lang="en-US" dirty="0" smtClean="0"/>
              <a:t> . . . . . . . . . . . . . . . . . </a:t>
            </a:r>
          </a:p>
          <a:p>
            <a:r>
              <a:rPr lang="en-US" dirty="0" smtClean="0"/>
              <a:t>Pico . . . . . . . . . . . . . . . . . . . </a:t>
            </a:r>
          </a:p>
          <a:p>
            <a:r>
              <a:rPr lang="en-US" dirty="0" err="1" smtClean="0"/>
              <a:t>Nano</a:t>
            </a:r>
            <a:r>
              <a:rPr lang="en-US" dirty="0" smtClean="0"/>
              <a:t> . . . . . . . . . . . . . . . . . .</a:t>
            </a:r>
          </a:p>
          <a:p>
            <a:r>
              <a:rPr lang="en-US" dirty="0" smtClean="0"/>
              <a:t>Micro . . . . . . . . . . . . . . . . . . </a:t>
            </a:r>
          </a:p>
          <a:p>
            <a:r>
              <a:rPr lang="en-US" dirty="0" err="1" smtClean="0"/>
              <a:t>Milli</a:t>
            </a:r>
            <a:r>
              <a:rPr lang="en-US" dirty="0" smtClean="0"/>
              <a:t> . . . . . . . . . . . . . . . . . . . </a:t>
            </a:r>
          </a:p>
          <a:p>
            <a:r>
              <a:rPr lang="en-US" dirty="0" err="1" smtClean="0"/>
              <a:t>Centi</a:t>
            </a:r>
            <a:r>
              <a:rPr lang="en-US" dirty="0" smtClean="0"/>
              <a:t> . . . . . . . . . . . . . . . . . . </a:t>
            </a:r>
          </a:p>
          <a:p>
            <a:r>
              <a:rPr lang="en-US" dirty="0" err="1" smtClean="0"/>
              <a:t>Deci</a:t>
            </a:r>
            <a:r>
              <a:rPr lang="en-US" dirty="0" smtClean="0"/>
              <a:t> . . . . . . . . . . . . . . . . . . . </a:t>
            </a:r>
          </a:p>
          <a:p>
            <a:r>
              <a:rPr lang="en-US" dirty="0" smtClean="0"/>
              <a:t>Kilo . . . . . . . . . . . . . . . . . . . </a:t>
            </a:r>
          </a:p>
          <a:p>
            <a:r>
              <a:rPr lang="en-US" dirty="0" smtClean="0"/>
              <a:t>Mega . . . . . . . . . . . . . . . . . . </a:t>
            </a:r>
          </a:p>
          <a:p>
            <a:r>
              <a:rPr lang="en-US" dirty="0" smtClean="0"/>
              <a:t>Giga . . . . . . . . . . . . . . . . . . . </a:t>
            </a:r>
          </a:p>
          <a:p>
            <a:r>
              <a:rPr lang="en-US" dirty="0" err="1" smtClean="0"/>
              <a:t>Tera</a:t>
            </a:r>
            <a:r>
              <a:rPr lang="en-US" dirty="0" smtClean="0"/>
              <a:t> . . . . . . . . . . . . . . . . . . 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10</a:t>
            </a:r>
            <a:r>
              <a:rPr lang="en-US" baseline="30000" dirty="0" smtClean="0"/>
              <a:t>-15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-12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baseline="30000" dirty="0" smtClean="0"/>
              <a:t>-9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baseline="30000" dirty="0" smtClean="0"/>
              <a:t>-6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baseline="30000" dirty="0" smtClean="0"/>
              <a:t>-3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baseline="30000" dirty="0" smtClean="0"/>
              <a:t>-2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baseline="30000" dirty="0" smtClean="0"/>
              <a:t>-1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baseline="30000" dirty="0" smtClean="0"/>
              <a:t>6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baseline="30000" dirty="0" smtClean="0"/>
              <a:t>9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baseline="30000" dirty="0" smtClean="0"/>
              <a:t>12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Figures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non-zero digits</a:t>
            </a:r>
          </a:p>
          <a:p>
            <a:r>
              <a:rPr lang="en-US" dirty="0" smtClean="0"/>
              <a:t>Number of trapped zeros</a:t>
            </a:r>
          </a:p>
          <a:p>
            <a:r>
              <a:rPr lang="en-US" dirty="0" smtClean="0"/>
              <a:t>Any trailing zeros after the non-zeros with the presence of a decimal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1007</TotalTime>
  <Words>717</Words>
  <Application>Microsoft Macintosh PowerPoint</Application>
  <PresentationFormat>On-screen Show (4:3)</PresentationFormat>
  <Paragraphs>95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Math Toolkit</vt:lpstr>
      <vt:lpstr>Units of Measure</vt:lpstr>
      <vt:lpstr>Fundamental Units</vt:lpstr>
      <vt:lpstr>Derived Units</vt:lpstr>
      <vt:lpstr>Dimensional Analysis</vt:lpstr>
      <vt:lpstr>Error – the forgotten step-child of calculations</vt:lpstr>
      <vt:lpstr>Uncertainty</vt:lpstr>
      <vt:lpstr>The SI prefix system</vt:lpstr>
      <vt:lpstr>Significant Figures</vt:lpstr>
      <vt:lpstr>Sig Figs in Problems</vt:lpstr>
      <vt:lpstr>Graphing Data</vt:lpstr>
      <vt:lpstr>Types of Relationships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Nicholson John</cp:lastModifiedBy>
  <cp:revision>11</cp:revision>
  <dcterms:created xsi:type="dcterms:W3CDTF">2009-07-24T20:05:46Z</dcterms:created>
  <dcterms:modified xsi:type="dcterms:W3CDTF">2017-08-25T01:26:55Z</dcterms:modified>
</cp:coreProperties>
</file>